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9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3" r:id="rId12"/>
    <p:sldId id="2146847064" r:id="rId13"/>
    <p:sldId id="2146847065" r:id="rId14"/>
    <p:sldId id="2146847062" r:id="rId15"/>
    <p:sldId id="2146847061" r:id="rId16"/>
    <p:sldId id="2146847055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upalchaudhari/Steganography.gi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9067" y="4058588"/>
            <a:ext cx="7980183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Yupal Chaudhari</a:t>
            </a: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: Yupal Chaudhari 		</a:t>
            </a: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Name: CSPIT , Charusat university</a:t>
            </a:r>
          </a:p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: Computer Engineering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8BA87-867B-BE10-1158-38287FAFA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7E6E2-795E-8B66-5258-4D9F7D8F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6B68CA-46E3-238B-6C20-0153A86A76EF}"/>
              </a:ext>
            </a:extLst>
          </p:cNvPr>
          <p:cNvSpPr txBox="1"/>
          <p:nvPr/>
        </p:nvSpPr>
        <p:spPr>
          <a:xfrm>
            <a:off x="728925" y="1481540"/>
            <a:ext cx="25218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High_resolution_image: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87CAF9-CD1F-849C-D8C1-8083513C6B9F}"/>
              </a:ext>
            </a:extLst>
          </p:cNvPr>
          <p:cNvSpPr txBox="1"/>
          <p:nvPr/>
        </p:nvSpPr>
        <p:spPr>
          <a:xfrm>
            <a:off x="6405431" y="1481540"/>
            <a:ext cx="19623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Encrypted_image: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BF031A-8DBA-82FC-F35A-21771AB8D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25" y="2300748"/>
            <a:ext cx="4386868" cy="32053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22CA1B-7F9D-16E9-4720-1AC5E031D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431" y="2300748"/>
            <a:ext cx="4386869" cy="320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22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79365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AE3E07E-F751-338F-C486-0F1647EA25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018962"/>
            <a:ext cx="10381776" cy="3075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This project successfully implements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image-based steganography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by embedding secret messages into 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full RGB channels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of an image, ensuring security while maintaining visual integrity. By supporting multiple image formats and enforcing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password-protected decryption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it provides a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stealthy and reliable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method for secure communication.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With its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ease of use, cross-platform compatibility, and advanced encoding technique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this system is a powerful tool for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privacy protection, cybersecurity research, and secure messaging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It demonstrates how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steganography can enhance data security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while remaining undetectable to unauthorized users.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71730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200" dirty="0">
                <a:hlinkClick r:id="rId2"/>
              </a:rPr>
              <a:t>https://github.com/yupalchaudhari/Steganography.git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35062FA-42F7-2755-2BC2-3E906C9C03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792975"/>
            <a:ext cx="11029616" cy="4025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LSB-Based Steganography Option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Implementing traditional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Least Significant Bit (LSB)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encoding for better comparison and flexibility.</a:t>
            </a: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Enhanced Image Format Support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Improving compatibility with more formats like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WebP, TIFF, and GIF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while maintaining security.</a:t>
            </a: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Before Embedding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Adding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AES or RSA encryption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to further secure the hidden message before encoding.</a:t>
            </a: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Mobile &amp; Web Integration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Developing a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mobile app or web-based tool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for easy access and usability.</a:t>
            </a: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AI-Based Detection Prevention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Implementing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adversarial techniques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to make detection by AI steganalysis tools even harder.</a:t>
            </a:r>
          </a:p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Higher Capacity Encoding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– Optimizing storage techniques to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embed larger messages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without noticeable image distortion.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227" y="2697392"/>
            <a:ext cx="9298744" cy="1325563"/>
          </a:xfrm>
        </p:spPr>
        <p:txBody>
          <a:bodyPr anchor="ctr"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77721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B74DBA-8339-8764-70E9-8C9714207D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702" y="1670147"/>
            <a:ext cx="12565626" cy="3266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encryption methods can be easily identified, drawing unwanted attention.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steganographic approach is needed to securely conceal messages within images.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data protection by modifying full RGB channels while keeping image quality intact.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Offering an easy-to-use encryption and decryption process for both technical and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     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non-technical users.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980133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7543985-2CD6-AD98-02F7-F166F1F57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92" y="1802390"/>
            <a:ext cx="13122442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Programming Language: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	Python 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The entire project is written in Python.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Libraries Used: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tabLst/>
            </a:pP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OpenCV (cv2)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For image reading, processing, and saving.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OS (os)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For handling file execution and system commands.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Platforms Supported: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Windows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Supports os.system("start ...") for opening files.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Font typeface="Wingdings" panose="05000000000000000000" pitchFamily="2" charset="2"/>
              <a:buChar char="§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 Processing Technique: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Steganography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Hides secret messages by modifying pixel values.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	Full Pixel Channel Encoding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– Stores ASCII values directly in the RGB channels instead of 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B0F0"/>
              </a:buClr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				         modifying just the Least Significant Bit (LSB).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B0F0"/>
              </a:buClr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32665"/>
            <a:ext cx="11029616" cy="530296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40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7D4E85-7BB5-FC05-EECC-DA3C26D10CF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5385" y="2190852"/>
            <a:ext cx="11029615" cy="3717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Full-Channel Encoding: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Unlike traditional LSB steganography, this method utilizes entire pixel values (RGB) for message storage, enhancing security.</a:t>
            </a:r>
          </a:p>
          <a:p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Universal Image Support: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Works with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JPG, PNG, BMP, and other formats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by converting images to PNG for lossless encryption.</a:t>
            </a:r>
          </a:p>
          <a:p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Password-Protected Decryption: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Ensures only authorized users can extract hidden messages, adding an extra layer of security.</a:t>
            </a:r>
          </a:p>
          <a:p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Undetectable Steganography: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The message remains invisible to the human eye, maintaining the original appearance of the image.</a:t>
            </a:r>
          </a:p>
          <a:p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Lightweight &amp; Fast: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Uses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Python and OpenCV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, making it efficient, with minimal processing time.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972818"/>
            <a:ext cx="11029616" cy="530296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4B1A530-307D-E171-1FD2-278696DC49B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100869"/>
            <a:ext cx="11029616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Cybersecurity Enthusiasts &amp; Researchers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To explore steganography techniques for secure communication.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Privacy-Conscious Individuals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Users who need to hide sensitive data in images without drawing attention.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Law Enforcement &amp; Forensic Experts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For covert communication and digital investigations.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Journalists &amp; Whistleblowers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To securely share confidential information in restrictive environments.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Students &amp; Developers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To learn about image processing, encryption, and steganography concepts.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FA99AD-84BE-423A-6A48-51FFF5B4489F}"/>
              </a:ext>
            </a:extLst>
          </p:cNvPr>
          <p:cNvSpPr txBox="1"/>
          <p:nvPr/>
        </p:nvSpPr>
        <p:spPr>
          <a:xfrm>
            <a:off x="581192" y="1212718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A6D98D-F15F-E8FA-C20C-C2235E8E1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584" y="1275062"/>
            <a:ext cx="6408758" cy="506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B7231-2F57-CA5F-4018-E6E96BB6A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5E73-5468-9893-9161-EB434968A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497A97-BEF3-5258-51A7-97D82E00E207}"/>
              </a:ext>
            </a:extLst>
          </p:cNvPr>
          <p:cNvSpPr txBox="1"/>
          <p:nvPr/>
        </p:nvSpPr>
        <p:spPr>
          <a:xfrm>
            <a:off x="581192" y="1212718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9A88A-CA49-F6FD-B309-D3CC66F20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226" y="1212718"/>
            <a:ext cx="3071967" cy="526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71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6FE2E-4C83-B6AC-E13D-FB6622ECC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A460-D2CD-5A74-87E1-3D503851A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4BA87A-CCA9-A2F7-0CD9-25EC1A0CEBEB}"/>
              </a:ext>
            </a:extLst>
          </p:cNvPr>
          <p:cNvSpPr txBox="1"/>
          <p:nvPr/>
        </p:nvSpPr>
        <p:spPr>
          <a:xfrm>
            <a:off x="581192" y="1212718"/>
            <a:ext cx="17796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Code execution: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E9FB20-C128-04B6-9F3C-D67ED70880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4" t="68557" r="9516" b="6395"/>
          <a:stretch/>
        </p:blipFill>
        <p:spPr>
          <a:xfrm>
            <a:off x="2054943" y="4022959"/>
            <a:ext cx="8386917" cy="1622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2F0A2E-8CAC-339B-76D7-5103FBBC1878}"/>
              </a:ext>
            </a:extLst>
          </p:cNvPr>
          <p:cNvSpPr txBox="1"/>
          <p:nvPr/>
        </p:nvSpPr>
        <p:spPr>
          <a:xfrm>
            <a:off x="1054243" y="1747629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A76B2B-6B1E-2381-148D-4C13B6A47200}"/>
              </a:ext>
            </a:extLst>
          </p:cNvPr>
          <p:cNvSpPr txBox="1"/>
          <p:nvPr/>
        </p:nvSpPr>
        <p:spPr>
          <a:xfrm>
            <a:off x="1036444" y="3485536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12376-FE45-5EA7-B61C-2D5288994A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291" t="69682" r="41128" b="15054"/>
          <a:stretch/>
        </p:blipFill>
        <p:spPr>
          <a:xfrm>
            <a:off x="2054943" y="2234246"/>
            <a:ext cx="4581832" cy="104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1127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130</TotalTime>
  <Words>659</Words>
  <Application>Microsoft Office PowerPoint</Application>
  <PresentationFormat>Widescreen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Franklin Gothic Book</vt:lpstr>
      <vt:lpstr>Franklin Gothic Demi</vt:lpstr>
      <vt:lpstr>Wingdings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Results</vt:lpstr>
      <vt:lpstr>Results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Yupal Chaudhari</dc:creator>
  <cp:lastModifiedBy>Yupal Chaudhari</cp:lastModifiedBy>
  <cp:revision>45</cp:revision>
  <dcterms:created xsi:type="dcterms:W3CDTF">2021-05-26T16:50:10Z</dcterms:created>
  <dcterms:modified xsi:type="dcterms:W3CDTF">2025-02-26T11:03:08Z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